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414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78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016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679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811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403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02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255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1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596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886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C0D28-4BF7-43D8-A0B7-1400F7DAA0DC}" type="datetimeFigureOut">
              <a:rPr lang="ko-KR" altLang="en-US" smtClean="0"/>
              <a:t>2018-10-23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FE397-5042-41B8-B90D-427D9BD60C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429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" y="114300"/>
            <a:ext cx="8886825" cy="6629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12142" y="289808"/>
            <a:ext cx="364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/>
              <a:t>➀</a:t>
            </a:r>
          </a:p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47940" y="548680"/>
            <a:ext cx="364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/>
              <a:t>➁</a:t>
            </a:r>
            <a:endParaRPr lang="ko-KR" altLang="en-US" sz="1400" b="1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28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97" y="188640"/>
            <a:ext cx="8839200" cy="4095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57389" y="2798837"/>
            <a:ext cx="8771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latin typeface="돋움체" pitchFamily="49" charset="-127"/>
                <a:ea typeface="돋움체" pitchFamily="49" charset="-127"/>
              </a:rPr>
              <a:t>055-603-2360</a:t>
            </a:r>
            <a:endParaRPr lang="ko-KR" altLang="en-US" sz="900" dirty="0">
              <a:latin typeface="돋움체" pitchFamily="49" charset="-127"/>
              <a:ea typeface="돋움체" pitchFamily="49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389" y="3151262"/>
            <a:ext cx="8771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latin typeface="돋움체" pitchFamily="49" charset="-127"/>
                <a:ea typeface="돋움체" pitchFamily="49" charset="-127"/>
              </a:rPr>
              <a:t>055-603-2360</a:t>
            </a:r>
            <a:endParaRPr lang="ko-KR" altLang="en-US" sz="900" dirty="0">
              <a:latin typeface="돋움체" pitchFamily="49" charset="-127"/>
              <a:ea typeface="돋움체" pitchFamily="49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67311" y="3787899"/>
            <a:ext cx="2813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>
                <a:latin typeface="돋움체" pitchFamily="49" charset="-127"/>
                <a:ea typeface="돋움체" pitchFamily="49" charset="-127"/>
              </a:rPr>
              <a:t>경상남도 창원시 </a:t>
            </a:r>
            <a:r>
              <a:rPr lang="ko-KR" altLang="en-US" sz="1000" dirty="0" err="1" smtClean="0">
                <a:latin typeface="돋움체" pitchFamily="49" charset="-127"/>
                <a:ea typeface="돋움체" pitchFamily="49" charset="-127"/>
              </a:rPr>
              <a:t>의창구</a:t>
            </a:r>
            <a:r>
              <a:rPr lang="ko-KR" altLang="en-US" sz="1000" dirty="0" smtClean="0">
                <a:latin typeface="돋움체" pitchFamily="49" charset="-127"/>
                <a:ea typeface="돋움체" pitchFamily="49" charset="-127"/>
              </a:rPr>
              <a:t> 신월동 </a:t>
            </a:r>
            <a:r>
              <a:rPr lang="en-US" altLang="ko-KR" sz="1000" dirty="0" smtClean="0">
                <a:latin typeface="돋움체" pitchFamily="49" charset="-127"/>
                <a:ea typeface="돋움체" pitchFamily="49" charset="-127"/>
              </a:rPr>
              <a:t>532</a:t>
            </a:r>
            <a:r>
              <a:rPr lang="ko-KR" altLang="en-US" sz="1000" dirty="0" err="1" smtClean="0">
                <a:latin typeface="돋움체" pitchFamily="49" charset="-127"/>
                <a:ea typeface="돋움체" pitchFamily="49" charset="-127"/>
              </a:rPr>
              <a:t>번길</a:t>
            </a:r>
            <a:r>
              <a:rPr lang="ko-KR" altLang="en-US" sz="1000" dirty="0" smtClean="0">
                <a:latin typeface="돋움체" pitchFamily="49" charset="-127"/>
                <a:ea typeface="돋움체" pitchFamily="49" charset="-127"/>
              </a:rPr>
              <a:t> </a:t>
            </a:r>
            <a:r>
              <a:rPr lang="en-US" altLang="ko-KR" sz="1000" dirty="0" smtClean="0">
                <a:latin typeface="돋움체" pitchFamily="49" charset="-127"/>
                <a:ea typeface="돋움체" pitchFamily="49" charset="-127"/>
              </a:rPr>
              <a:t>50</a:t>
            </a:r>
            <a:endParaRPr lang="ko-KR" altLang="en-US" sz="1000" dirty="0">
              <a:latin typeface="돋움체" pitchFamily="49" charset="-127"/>
              <a:ea typeface="돋움체" pitchFamily="49" charset="-127"/>
            </a:endParaRPr>
          </a:p>
        </p:txBody>
      </p:sp>
      <p:sp>
        <p:nvSpPr>
          <p:cNvPr id="10" name="모서리가 둥근 사각형 설명선 9"/>
          <p:cNvSpPr/>
          <p:nvPr/>
        </p:nvSpPr>
        <p:spPr>
          <a:xfrm>
            <a:off x="152796" y="3358852"/>
            <a:ext cx="1826915" cy="675268"/>
          </a:xfrm>
          <a:prstGeom prst="wedgeRoundRectCallout">
            <a:avLst>
              <a:gd name="adj1" fmla="val -25524"/>
              <a:gd name="adj2" fmla="val -98462"/>
              <a:gd name="adj3" fmla="val 16667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52797" y="3464733"/>
            <a:ext cx="1856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만족도조사 클릭 후 </a:t>
            </a:r>
            <a:endParaRPr lang="en-US" altLang="ko-KR" sz="1400" dirty="0" smtClean="0"/>
          </a:p>
          <a:p>
            <a:r>
              <a:rPr lang="ko-KR" altLang="en-US" sz="1400" b="1" dirty="0" smtClean="0">
                <a:solidFill>
                  <a:srgbClr val="FF0000"/>
                </a:solidFill>
              </a:rPr>
              <a:t>구직인증번호 클릭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!!!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63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</Words>
  <Application>Microsoft Office PowerPoint</Application>
  <PresentationFormat>화면 슬라이드 쇼(4:3)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</cp:revision>
  <dcterms:created xsi:type="dcterms:W3CDTF">2018-10-23T01:29:21Z</dcterms:created>
  <dcterms:modified xsi:type="dcterms:W3CDTF">2018-10-23T01:50:29Z</dcterms:modified>
</cp:coreProperties>
</file>